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"/>
  </p:notesMasterIdLst>
  <p:handoutMasterIdLst>
    <p:handoutMasterId r:id="rId6"/>
  </p:handoutMasterIdLst>
  <p:sldIdLst>
    <p:sldId id="258" r:id="rId2"/>
    <p:sldId id="317" r:id="rId3"/>
    <p:sldId id="282" r:id="rId4"/>
  </p:sldIdLst>
  <p:sldSz cx="9144000" cy="6858000" type="screen4x3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09B09"/>
    <a:srgbClr val="FFFFCC"/>
    <a:srgbClr val="962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409" autoAdjust="0"/>
  </p:normalViewPr>
  <p:slideViewPr>
    <p:cSldViewPr>
      <p:cViewPr>
        <p:scale>
          <a:sx n="80" d="100"/>
          <a:sy n="80" d="100"/>
        </p:scale>
        <p:origin x="-1098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173D39D-474E-4C2C-A8E8-5E11404604C9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0A172C26-7FAB-4FCC-8E77-925385115D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856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195B7EF-02FD-4932-9600-77A200D022A4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6764ED7B-B7D3-434E-A7CB-67B8A08DF6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60083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D1FDCA6-0879-4B33-9085-438155F22468}" type="datetime1">
              <a:rPr lang="pt-PT" smtClean="0"/>
              <a:t>12-05-2013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79E-9CDA-4FB5-AC0E-58A8F519394B}" type="datetime1">
              <a:rPr lang="pt-PT" smtClean="0"/>
              <a:t>12-05-2013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756F-CBC2-48F4-A733-A15D965A432E}" type="datetime1">
              <a:rPr lang="pt-PT" smtClean="0"/>
              <a:t>12-05-2013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4C5F-5A00-4D89-9C8F-F1F4A79D2E27}" type="datetime1">
              <a:rPr lang="pt-PT" smtClean="0"/>
              <a:t>12-05-2013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AAEC-5332-4FE9-AF47-7084A94A1CDF}" type="datetime1">
              <a:rPr lang="pt-PT" smtClean="0"/>
              <a:t>12-05-2013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D6A-9515-408E-A044-CC9547C70036}" type="datetime1">
              <a:rPr lang="pt-PT" smtClean="0"/>
              <a:t>12-05-2013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C4D-C1DE-452F-A992-824929118563}" type="datetime1">
              <a:rPr lang="pt-PT" smtClean="0"/>
              <a:t>12-05-2013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E4D4-2801-4C0B-92BA-BE2311BEC192}" type="datetime1">
              <a:rPr lang="pt-PT" smtClean="0"/>
              <a:t>12-05-2013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46C-710C-44DF-8C00-08164AC19110}" type="datetime1">
              <a:rPr lang="pt-PT" smtClean="0"/>
              <a:t>12-05-2013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9D93-0E5E-4DCC-A948-60E34FB2E04B}" type="datetime1">
              <a:rPr lang="pt-PT" smtClean="0"/>
              <a:t>12-05-2013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7857-B16B-4995-9A76-73801B59AA1F}" type="datetime1">
              <a:rPr lang="pt-PT" smtClean="0"/>
              <a:t>12-05-2013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7DAD97-BA7F-4325-9023-3C7CF4F28E4D}" type="datetime1">
              <a:rPr lang="pt-PT" smtClean="0"/>
              <a:t>12-05-2013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endParaRPr lang="pt-PT" sz="20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Movimentos em Planos inclinados</a:t>
            </a:r>
          </a:p>
          <a:p>
            <a:r>
              <a:rPr lang="pt-P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A.L2.1: Energia Cinética ao Longo de um plano inclinado</a:t>
            </a:r>
          </a:p>
          <a:p>
            <a:r>
              <a:rPr lang="pt-PT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</a:t>
            </a:r>
            <a:endParaRPr lang="pt-PT" sz="16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  <a:t/>
            </a:r>
            <a:b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</a:b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  <a:t>UNIDADE 2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: </a:t>
            </a:r>
            <a:b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Energia e Movimentos</a:t>
            </a: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endParaRPr lang="pt-PT" sz="3200" dirty="0"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0520000">
            <a:off x="445133" y="3861792"/>
            <a:ext cx="2389166" cy="1165450"/>
          </a:xfrm>
        </p:spPr>
        <p:txBody>
          <a:bodyPr/>
          <a:lstStyle/>
          <a:p>
            <a:pPr algn="ct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Física e Química A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algn="ct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10.º ano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rot="20520000">
            <a:off x="791254" y="4753826"/>
            <a:ext cx="2079182" cy="560227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033CC"/>
                </a:solidFill>
                <a:latin typeface="Bradley Hand ITC" pitchFamily="66" charset="0"/>
              </a:rPr>
              <a:t>Aula:    </a:t>
            </a:r>
            <a:r>
              <a:rPr lang="pt-PT" b="1" dirty="0" smtClean="0">
                <a:solidFill>
                  <a:srgbClr val="109B09"/>
                </a:solidFill>
                <a:latin typeface="Bradley Hand ITC" pitchFamily="66" charset="0"/>
              </a:rPr>
              <a:t>13 de Maio</a:t>
            </a:r>
            <a:endParaRPr lang="pt-PT" sz="1400" b="1" dirty="0">
              <a:solidFill>
                <a:srgbClr val="109B09"/>
              </a:solidFill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647234">
            <a:off x="1415439" y="548309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Bradley Hand ITC" pitchFamily="66" charset="0"/>
                <a:cs typeface="Andalus" pitchFamily="18" charset="-78"/>
              </a:rPr>
              <a:t>Jacinta Moreno</a:t>
            </a:r>
            <a:endParaRPr lang="pt-PT" sz="1200" b="1" dirty="0">
              <a:latin typeface="Bradley Hand ITC" pitchFamily="66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73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254">
            <a:off x="5370919" y="1750226"/>
            <a:ext cx="3343369" cy="300440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5354055" cy="318545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Planos inclinados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2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32353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13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 rot="21304830">
            <a:off x="5994428" y="2467599"/>
            <a:ext cx="2096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Como se Relaciona a energia cinética do CM do carro com a distância percorrida ao longo do plano inclinado?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20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50" y="2211918"/>
            <a:ext cx="342953" cy="337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Jeep desce o plano inclinado e para no horizontal, com vectores forc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9512" y="1800181"/>
            <a:ext cx="8182631" cy="37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8" grpId="0" build="allAtOnce"/>
      <p:bldP spid="1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6951" y="6165304"/>
            <a:ext cx="576064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3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00032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13 de Maio de 2013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1988839"/>
            <a:ext cx="7776864" cy="237626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Learning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is better when we do it together. ☺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3971</TotalTime>
  <Words>101</Words>
  <Application>Microsoft Office PowerPoint</Application>
  <PresentationFormat>Apresentação no Ecrã (4:3)</PresentationFormat>
  <Paragraphs>28</Paragraphs>
  <Slides>3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1_Sketchbook</vt:lpstr>
      <vt:lpstr> UNIDADE 2 :   Energia e Movimentos  </vt:lpstr>
      <vt:lpstr>Planos inclinados</vt:lpstr>
      <vt:lpstr> Learning is better when we do it together. ☺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Jacinta</dc:creator>
  <cp:lastModifiedBy>Jacinta</cp:lastModifiedBy>
  <cp:revision>355</cp:revision>
  <cp:lastPrinted>2013-01-16T19:10:35Z</cp:lastPrinted>
  <dcterms:created xsi:type="dcterms:W3CDTF">2012-11-20T23:03:46Z</dcterms:created>
  <dcterms:modified xsi:type="dcterms:W3CDTF">2013-05-12T21:34:18Z</dcterms:modified>
</cp:coreProperties>
</file>