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31" y="-7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BA456-FD91-4DD9-B6A8-1FBB8DE91818}" type="datetimeFigureOut">
              <a:rPr lang="pt-PT" smtClean="0"/>
              <a:pPr/>
              <a:t>22-06-2009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3C4D3-F27D-420E-9463-2F75A1337F9A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C4D3-F27D-420E-9463-2F75A1337F9A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E475F-B383-43DD-A379-8654B9DE53CC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176E9-C488-4D51-B92A-6C8D1CB9643D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37AE4-CC61-4D1E-ACE7-861E4836A7A8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5836-83EB-4AC3-BC3D-447BEB00D062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E941D-7233-4BB2-B3E1-B9F878F504AC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FA449-FAF4-40A8-AFF4-BCE10F26454D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848B6-39A2-498D-9C82-779BCC971488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E58E2-E422-4D9C-8512-49144623AE01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78D5-8086-4130-99C6-6C59A1924D3A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F86AC-210B-40B8-8D47-125853914256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05B61-40BB-431F-A5EB-D704DD185B5A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Fare clic per modificare gli stili del testo dello schema</a:t>
            </a:r>
          </a:p>
          <a:p>
            <a:pPr lvl="1"/>
            <a:r>
              <a:rPr lang="pt-PT" smtClean="0"/>
              <a:t>Secondo livello</a:t>
            </a:r>
          </a:p>
          <a:p>
            <a:pPr lvl="2"/>
            <a:r>
              <a:rPr lang="pt-PT" smtClean="0"/>
              <a:t>Terzo livello</a:t>
            </a:r>
          </a:p>
          <a:p>
            <a:pPr lvl="3"/>
            <a:r>
              <a:rPr lang="pt-PT" smtClean="0"/>
              <a:t>Quarto livello</a:t>
            </a:r>
          </a:p>
          <a:p>
            <a:pPr lvl="4"/>
            <a:r>
              <a:rPr lang="pt-P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084985-7AD4-4DEB-9B66-ABF42A591CA7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624" y="714348"/>
            <a:ext cx="6210503" cy="77867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14348"/>
            <a:ext cx="6286520" cy="1714512"/>
          </a:xfrm>
          <a:noFill/>
          <a:ln w="25400">
            <a:noFill/>
          </a:ln>
          <a:effectLst/>
        </p:spPr>
        <p:txBody>
          <a:bodyPr/>
          <a:lstStyle/>
          <a:p>
            <a:r>
              <a:rPr lang="pt-PT" sz="2800" b="1" dirty="0" smtClean="0">
                <a:solidFill>
                  <a:schemeClr val="bg1"/>
                </a:solidFill>
              </a:rPr>
              <a:t/>
            </a:r>
            <a:br>
              <a:rPr lang="pt-PT" sz="2800" b="1" dirty="0" smtClean="0">
                <a:solidFill>
                  <a:schemeClr val="bg1"/>
                </a:solidFill>
              </a:rPr>
            </a:br>
            <a:r>
              <a:rPr lang="pt-PT" sz="2400" b="1" dirty="0" smtClean="0">
                <a:solidFill>
                  <a:schemeClr val="bg1"/>
                </a:solidFill>
              </a:rPr>
              <a:t>NUCA</a:t>
            </a:r>
            <a:r>
              <a:rPr lang="pt-PT" sz="2000" b="1" dirty="0" smtClean="0">
                <a:solidFill>
                  <a:schemeClr val="bg1"/>
                </a:solidFill>
              </a:rPr>
              <a:t/>
            </a:r>
            <a:br>
              <a:rPr lang="pt-PT" sz="2000" b="1" dirty="0" smtClean="0">
                <a:solidFill>
                  <a:schemeClr val="bg1"/>
                </a:solidFill>
              </a:rPr>
            </a:br>
            <a:r>
              <a:rPr lang="pt-PT" sz="12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smtClean="0">
                <a:solidFill>
                  <a:schemeClr val="bg1"/>
                </a:solidFill>
              </a:rPr>
              <a:t/>
            </a:r>
            <a:br>
              <a:rPr lang="pt-PT" sz="2800" b="1" dirty="0" smtClean="0">
                <a:solidFill>
                  <a:schemeClr val="bg1"/>
                </a:solidFill>
              </a:rPr>
            </a:br>
            <a:r>
              <a:rPr lang="pt-PT" sz="2800" b="1" dirty="0" smtClean="0">
                <a:solidFill>
                  <a:schemeClr val="bg1"/>
                </a:solidFill>
              </a:rPr>
              <a:t>ACAMPAMENTO </a:t>
            </a:r>
            <a:br>
              <a:rPr lang="pt-PT" sz="2800" b="1" dirty="0" smtClean="0">
                <a:solidFill>
                  <a:schemeClr val="bg1"/>
                </a:solidFill>
              </a:rPr>
            </a:br>
            <a:r>
              <a:rPr lang="pt-PT" sz="3600" b="1" dirty="0" smtClean="0">
                <a:solidFill>
                  <a:schemeClr val="bg1"/>
                </a:solidFill>
              </a:rPr>
              <a:t>RIO TEIXEIRA</a:t>
            </a:r>
            <a:endParaRPr lang="pt-PT" sz="36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19" y="714348"/>
            <a:ext cx="513291" cy="7786742"/>
          </a:xfrm>
          <a:noFill/>
          <a:ln w="25400">
            <a:solidFill>
              <a:schemeClr val="tx1"/>
            </a:solidFill>
          </a:ln>
        </p:spPr>
        <p:txBody>
          <a:bodyPr vert="vert" anchor="ctr"/>
          <a:lstStyle/>
          <a:p>
            <a:pPr>
              <a:lnSpc>
                <a:spcPct val="80000"/>
              </a:lnSpc>
            </a:pPr>
            <a:r>
              <a:rPr lang="pt-PT" sz="1600" b="1" dirty="0" smtClean="0"/>
              <a:t>www.novosuniversitarioscatolicos.blogspot.com</a:t>
            </a:r>
            <a:endParaRPr lang="pt-PT" sz="2000" b="1" dirty="0" smtClean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5177103"/>
            <a:ext cx="628652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3600" b="1" dirty="0" smtClean="0"/>
              <a:t>4 a 9 de Agosto 2009</a:t>
            </a:r>
            <a:endParaRPr lang="pt-PT" sz="3600" b="1" dirty="0"/>
          </a:p>
          <a:p>
            <a:pPr>
              <a:spcBef>
                <a:spcPct val="50000"/>
              </a:spcBef>
            </a:pPr>
            <a:endParaRPr lang="pt-PT" b="1" dirty="0" smtClean="0"/>
          </a:p>
          <a:p>
            <a:pPr>
              <a:spcBef>
                <a:spcPct val="50000"/>
              </a:spcBef>
            </a:pPr>
            <a:endParaRPr lang="pt-PT" b="1" dirty="0" smtClean="0"/>
          </a:p>
          <a:p>
            <a:pPr>
              <a:spcBef>
                <a:spcPct val="50000"/>
              </a:spcBef>
            </a:pPr>
            <a:r>
              <a:rPr lang="pt-PT" sz="2400" b="1" dirty="0" smtClean="0"/>
              <a:t>Custo</a:t>
            </a:r>
            <a:r>
              <a:rPr lang="pt-PT" sz="2400" b="1" dirty="0"/>
              <a:t>: 60 canoas</a:t>
            </a:r>
          </a:p>
          <a:p>
            <a:pPr>
              <a:spcBef>
                <a:spcPct val="50000"/>
              </a:spcBef>
            </a:pPr>
            <a:r>
              <a:rPr lang="pt-PT" sz="2400" b="1" dirty="0" smtClean="0"/>
              <a:t>Inscrições: novosuniversitarioscatolicos@gmail.com ou 96 02 41 504</a:t>
            </a:r>
          </a:p>
        </p:txBody>
      </p:sp>
      <p:sp>
        <p:nvSpPr>
          <p:cNvPr id="13" name="Rectângulo 5"/>
          <p:cNvSpPr/>
          <p:nvPr/>
        </p:nvSpPr>
        <p:spPr>
          <a:xfrm>
            <a:off x="0" y="2702470"/>
            <a:ext cx="6286520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 dirty="0" smtClean="0">
                <a:solidFill>
                  <a:schemeClr val="bg1"/>
                </a:solidFill>
              </a:rPr>
              <a:t>FCT, EGAS, PIAGET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Struttura predefinita</vt:lpstr>
      <vt:lpstr> NUCA   ACAMPAMENTO  RIO TEIXEIRA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 Teixeira</dc:title>
  <dc:creator>Carmo;Nuno</dc:creator>
  <cp:keywords>NUCA</cp:keywords>
  <cp:lastModifiedBy>Nuno</cp:lastModifiedBy>
  <cp:revision>39</cp:revision>
  <dcterms:created xsi:type="dcterms:W3CDTF">2007-05-07T02:15:01Z</dcterms:created>
  <dcterms:modified xsi:type="dcterms:W3CDTF">2009-06-22T10:54:51Z</dcterms:modified>
</cp:coreProperties>
</file>